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56" r:id="rId4"/>
    <p:sldId id="265" r:id="rId5"/>
    <p:sldId id="263" r:id="rId6"/>
    <p:sldId id="26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62"/>
  </p:normalViewPr>
  <p:slideViewPr>
    <p:cSldViewPr snapToGrid="0" snapToObjects="1">
      <p:cViewPr varScale="1">
        <p:scale>
          <a:sx n="60" d="100"/>
          <a:sy n="60" d="100"/>
        </p:scale>
        <p:origin x="8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B8699-670B-0649-B016-DAA5BAEAF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1AADCE-B093-2948-8043-930BE4F59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1906A3-9540-3645-B4C0-38EE3C49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D5C9-E132-564F-933D-2CDC281A8E9F}" type="datetimeFigureOut">
              <a:rPr lang="es-ES" smtClean="0"/>
              <a:t>08/06/2021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E5C451-7415-4C48-BF7C-B3B50CBD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97D91E-15BB-A342-B6C8-D2A24735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4DF-AA9C-4543-84F3-88D901DAF9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69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E82EB-132F-484B-B45D-963AE354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DC141F-02DA-8944-9884-46D4D5969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D539E7-1BCE-9546-AC47-1C09A891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D5C9-E132-564F-933D-2CDC281A8E9F}" type="datetimeFigureOut">
              <a:rPr lang="es-ES" smtClean="0"/>
              <a:t>08/06/2021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2CBE47-0B86-594D-BB21-CFC34FDD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9D0AF8-A12C-CF42-9E6C-3F92C766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4DF-AA9C-4543-84F3-88D901DAF9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3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76B4C0-5CD0-E644-9076-B62966DBB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FA9D1D-ED4E-4A4B-A9DC-96BE11D58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27093C-55B1-2741-848B-8F259EBA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D5C9-E132-564F-933D-2CDC281A8E9F}" type="datetimeFigureOut">
              <a:rPr lang="es-ES" smtClean="0"/>
              <a:t>08/06/2021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F16BE3-6091-7040-B9E0-CF98F7DB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BB0FD5-9D69-0C47-B8E4-45FAA46E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4DF-AA9C-4543-84F3-88D901DAF9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74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4AF67-12A1-1A4D-A0DC-9BCA35CC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EB8D6E-75F3-274C-B0F4-17E4872F5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10AB54-25D8-E047-B181-069C5697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D5C9-E132-564F-933D-2CDC281A8E9F}" type="datetimeFigureOut">
              <a:rPr lang="es-ES" smtClean="0"/>
              <a:t>08/06/2021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E4B790-DA5F-354F-803D-2B504F87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AD2C30-5444-A048-9B6E-6831787B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4DF-AA9C-4543-84F3-88D901DAF9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47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CC3B6-6F62-E540-A9E8-35AAA345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45C75E-B590-B042-9104-052071E4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A764BD-FA04-D14B-835D-ADD6B9F6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D5C9-E132-564F-933D-2CDC281A8E9F}" type="datetimeFigureOut">
              <a:rPr lang="es-ES" smtClean="0"/>
              <a:t>08/06/2021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ACC7E4-EED1-2245-B64C-198EE13B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9404D6-B88C-3D46-8EE5-3CA54876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4DF-AA9C-4543-84F3-88D901DAF9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65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91236-2221-E747-8B9D-421BC46A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6B1EA4-2603-334D-9103-8D3AB2868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AF999A-CECA-804C-B1CC-FD33031A3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098BB6-967A-7C44-ACC7-07F731E9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D5C9-E132-564F-933D-2CDC281A8E9F}" type="datetimeFigureOut">
              <a:rPr lang="es-ES" smtClean="0"/>
              <a:t>08/06/2021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0130CA-D319-2947-A0D2-03E47FA5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241B2F-794D-E345-80F1-DD945795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4DF-AA9C-4543-84F3-88D901DAF9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77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5EED1-3313-E14E-9CC8-174BE60A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D8B558-5D80-754D-A537-5B90DB379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A1A1E8-E820-6D41-AE4C-1B87E18D0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E97B32-00AD-9644-9ECA-8B294D29E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972776-9454-7544-BD44-32344FE3C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846C40-9F10-6C49-97CA-D711A242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D5C9-E132-564F-933D-2CDC281A8E9F}" type="datetimeFigureOut">
              <a:rPr lang="es-ES" smtClean="0"/>
              <a:t>08/06/2021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4CE884-B51D-A14F-A28F-77A564A3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A1C98F-756D-3448-820B-CAC0DDC3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4DF-AA9C-4543-84F3-88D901DAF9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65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2A2F0-565F-9A44-99F9-1E2DFFB8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BE2330-C96A-E743-88FE-22E1DABB1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D5C9-E132-564F-933D-2CDC281A8E9F}" type="datetimeFigureOut">
              <a:rPr lang="es-ES" smtClean="0"/>
              <a:t>08/06/2021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AEAE14-2A4E-2C41-9327-F599FDDC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E71655-87C4-864E-8618-B86B6F1F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4DF-AA9C-4543-84F3-88D901DAF9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03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16EB8F-94E1-9747-B815-85033397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D5C9-E132-564F-933D-2CDC281A8E9F}" type="datetimeFigureOut">
              <a:rPr lang="es-ES" smtClean="0"/>
              <a:t>08/06/2021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84E7B8-0D3A-8949-90F2-931AF81D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A3D31B-810B-154A-BD9E-6F968B6A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4DF-AA9C-4543-84F3-88D901DAF9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25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CED77-2CEF-4C4A-94F9-3204005F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5F46F-838F-FC4E-81FF-87DBBFF2A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670EBA-2A20-934E-BE6A-9FF3B3A94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C7E8AF-E5BA-3F4A-A3CE-6B1E5DE6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D5C9-E132-564F-933D-2CDC281A8E9F}" type="datetimeFigureOut">
              <a:rPr lang="es-ES" smtClean="0"/>
              <a:t>08/06/2021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B2EB17-BF97-0A49-933F-AA642900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EE3FC1-3147-274D-966D-F67A29CD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4DF-AA9C-4543-84F3-88D901DAF9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71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FC436-1802-1B4B-9E27-512C25B1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8772DB-FA3F-A64E-8DAA-81E1097AC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BD4DD4-828C-4640-82DC-621E4A8F9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2E4E2B-E234-EE4E-8777-D759690A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D5C9-E132-564F-933D-2CDC281A8E9F}" type="datetimeFigureOut">
              <a:rPr lang="es-ES" smtClean="0"/>
              <a:t>08/06/2021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4F2DDA-C9E9-4E4E-9FC6-C83A96F2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2CAF81-B12A-0F40-8250-8EB7738E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4DF-AA9C-4543-84F3-88D901DAF9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84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481AD0-4064-7246-AF62-AD90DA4D3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F6CC2E-DE2D-504D-8921-AD88D8B95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A5940D-312D-AF44-B23A-CE7AFD32B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D5C9-E132-564F-933D-2CDC281A8E9F}" type="datetimeFigureOut">
              <a:rPr lang="es-ES" smtClean="0"/>
              <a:t>08/06/2021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5EB529-95C5-E24B-B610-70DF5CB1E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F800A-FBFA-2147-A631-719F40669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AA4DF-AA9C-4543-84F3-88D901DAF9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82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asquecifras.or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6393E1-F573-5E47-93B2-70DC506EC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315" y="312790"/>
            <a:ext cx="9158223" cy="6184263"/>
          </a:xfrm>
        </p:spPr>
      </p:pic>
    </p:spTree>
    <p:extLst>
      <p:ext uri="{BB962C8B-B14F-4D97-AF65-F5344CB8AC3E}">
        <p14:creationId xmlns:p14="http://schemas.microsoft.com/office/powerpoint/2010/main" val="296689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de un celular con la imagen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99EEC3ED-C4F6-4EA9-AF41-D74B93093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71" y="0"/>
            <a:ext cx="94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8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263EA7E-5D3F-FC4A-99FA-99C63F30FC2F}"/>
              </a:ext>
            </a:extLst>
          </p:cNvPr>
          <p:cNvSpPr txBox="1"/>
          <p:nvPr/>
        </p:nvSpPr>
        <p:spPr>
          <a:xfrm>
            <a:off x="2400300" y="6467535"/>
            <a:ext cx="699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Font: CEAR: </a:t>
            </a:r>
            <a:r>
              <a:rPr lang="es-ES" dirty="0">
                <a:hlinkClick r:id="rId2"/>
              </a:rPr>
              <a:t>https://masquecifras.org/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CB85EC-A446-4343-989E-B15558B29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" y="127675"/>
            <a:ext cx="10358437" cy="62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0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41D4C12-84E1-4D2F-B097-3C60EF20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68" y="0"/>
            <a:ext cx="9431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48AAFDDA-752C-4BB1-B586-7ECC5451D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992A6F09-887F-4A9D-A421-E36B794D3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07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10</Words>
  <Application>Microsoft Office PowerPoint</Application>
  <PresentationFormat>Panorámica</PresentationFormat>
  <Paragraphs>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ramirez llaras</dc:creator>
  <cp:lastModifiedBy>María Z</cp:lastModifiedBy>
  <cp:revision>7</cp:revision>
  <dcterms:created xsi:type="dcterms:W3CDTF">2021-05-29T18:27:08Z</dcterms:created>
  <dcterms:modified xsi:type="dcterms:W3CDTF">2021-06-08T19:04:11Z</dcterms:modified>
</cp:coreProperties>
</file>